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2D32-E4A0-4B79-88A4-6783E614953D}" type="datetimeFigureOut">
              <a:rPr lang="it-IT" smtClean="0"/>
              <a:pPr/>
              <a:t>07/12/2016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013C-9B13-43A3-85AE-0E377545022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ATTIVITÀ DEL TEMPO PROLUNGATO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4348" y="1214422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</a:rPr>
              <a:t>TEATRO</a:t>
            </a:r>
            <a:endParaRPr lang="it-IT" dirty="0" smtClean="0">
              <a:solidFill>
                <a:schemeClr val="accent2">
                  <a:lumMod val="75000"/>
                </a:schemeClr>
              </a:solidFill>
              <a:latin typeface="Calibri" pitchFamily="32" charset="0"/>
            </a:endParaRPr>
          </a:p>
        </p:txBody>
      </p:sp>
      <p:pic>
        <p:nvPicPr>
          <p:cNvPr id="4098" name="Picture 2" descr="http://www.lecconotizie.com/wp-content/uploads/2016/02/Giornata_memoria_Mandello-1-1-510x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00438"/>
            <a:ext cx="3465792" cy="2928934"/>
          </a:xfrm>
          <a:prstGeom prst="rect">
            <a:avLst/>
          </a:prstGeom>
          <a:noFill/>
        </p:spPr>
      </p:pic>
      <p:pic>
        <p:nvPicPr>
          <p:cNvPr id="2" name="Picture 2" descr="http://www.lecconotizie.com/wp-content/uploads/2016/02/Giornata_memoria_Mandello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857364"/>
            <a:ext cx="4765682" cy="357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114298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METODO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STUDIO</a:t>
            </a:r>
          </a:p>
        </p:txBody>
      </p:sp>
      <p:pic>
        <p:nvPicPr>
          <p:cNvPr id="4" name="Immagine 3" descr="giustin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285992"/>
            <a:ext cx="6069037" cy="4344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728" y="571480"/>
            <a:ext cx="290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RECUPERO POTENZIAMENTO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Risultati immagini per pagina scri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461" y="285729"/>
            <a:ext cx="3536180" cy="2357453"/>
          </a:xfrm>
          <a:prstGeom prst="rect">
            <a:avLst/>
          </a:prstGeom>
          <a:noFill/>
        </p:spPr>
      </p:pic>
      <p:pic>
        <p:nvPicPr>
          <p:cNvPr id="2052" name="Picture 4" descr="http://www.associazione-culturale-eventi.org/wp/wp-content/uploads/2014/05/chi-sia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3357554" cy="2571768"/>
          </a:xfrm>
          <a:prstGeom prst="rect">
            <a:avLst/>
          </a:prstGeom>
          <a:noFill/>
        </p:spPr>
      </p:pic>
      <p:pic>
        <p:nvPicPr>
          <p:cNvPr id="2054" name="Picture 6" descr="http://www.disegnidacolorare.me/wp-content/uploads/2015/09/disegno-bambino-lib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074547"/>
            <a:ext cx="2786082" cy="3783453"/>
          </a:xfrm>
          <a:prstGeom prst="rect">
            <a:avLst/>
          </a:prstGeom>
          <a:noFill/>
        </p:spPr>
      </p:pic>
      <p:pic>
        <p:nvPicPr>
          <p:cNvPr id="2056" name="Picture 8" descr="http://edge.alluremedia.com.au/m/l/2015/06/CodingSnipp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3413149" cy="1919896"/>
          </a:xfrm>
          <a:prstGeom prst="rect">
            <a:avLst/>
          </a:prstGeom>
          <a:noFill/>
        </p:spPr>
      </p:pic>
      <p:pic>
        <p:nvPicPr>
          <p:cNvPr id="2058" name="Picture 10" descr="http://www.noinonni.it/wp-content/uploads/2013/01/bambini-compiti-matemati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143116"/>
            <a:ext cx="337185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35958" y="545585"/>
            <a:ext cx="1626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STORIA LOCALE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blog.giallozafferano.it/paesechevai/wp-content/uploads/2015/10/IMG_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877383" cy="2571768"/>
          </a:xfrm>
          <a:prstGeom prst="rect">
            <a:avLst/>
          </a:prstGeom>
          <a:noFill/>
        </p:spPr>
      </p:pic>
      <p:pic>
        <p:nvPicPr>
          <p:cNvPr id="1030" name="Picture 6" descr="http://www.lecconotizie.com/wp-content/uploads/2016/03/itinerario-memoria-1-300x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857500" cy="1600200"/>
          </a:xfrm>
          <a:prstGeom prst="rect">
            <a:avLst/>
          </a:prstGeom>
          <a:noFill/>
        </p:spPr>
      </p:pic>
      <p:pic>
        <p:nvPicPr>
          <p:cNvPr id="2" name="Picture 2" descr="http://www.proloco-villanovetta.net/images/p002_1_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929066"/>
            <a:ext cx="3143238" cy="2372837"/>
          </a:xfrm>
          <a:prstGeom prst="rect">
            <a:avLst/>
          </a:prstGeom>
          <a:noFill/>
        </p:spPr>
      </p:pic>
      <p:pic>
        <p:nvPicPr>
          <p:cNvPr id="4" name="Picture 6" descr="http://www.lombardiabeniculturali.it/img_db/bcbdm/XO020/1/l/167_0101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21902"/>
            <a:ext cx="3857620" cy="2893215"/>
          </a:xfrm>
          <a:prstGeom prst="rect">
            <a:avLst/>
          </a:prstGeom>
          <a:noFill/>
        </p:spPr>
      </p:pic>
      <p:pic>
        <p:nvPicPr>
          <p:cNvPr id="1032" name="Picture 8" descr="https://2.bp.blogspot.com/_7-DplMTkHvE/TIeRcH787eI/AAAAAAAAB6Q/be4Ixt0qoZE/s1600/02mulin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500306"/>
            <a:ext cx="310515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ATTIVITÀ DEL TEMPO PROLUNGATO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Patrizia Bianchi</dc:creator>
  <cp:lastModifiedBy>Patrizia Bianchi</cp:lastModifiedBy>
  <cp:revision>12</cp:revision>
  <dcterms:created xsi:type="dcterms:W3CDTF">2016-12-06T14:30:45Z</dcterms:created>
  <dcterms:modified xsi:type="dcterms:W3CDTF">2016-12-07T12:55:47Z</dcterms:modified>
</cp:coreProperties>
</file>